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9" r:id="rId4"/>
    <p:sldId id="274" r:id="rId5"/>
    <p:sldId id="266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2B62-59C5-3A4C-8401-605B3A995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E7984-9A76-724D-B5C2-089A20F77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77E37-2D80-9444-8765-F94A25F1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4AC3-5182-034A-9D6C-7DD12AE2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054F3-031E-FE4A-83EC-FDBDCE2B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89C5-2588-6F4F-AFDD-DEB0F39B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17A1A-D3EF-C948-B6E6-0B39B209B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E19F-72E4-7642-841C-1086286C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C55E-4355-CE48-906F-E6C31A4E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A5416-24F3-2842-A2C2-0CBD40B1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A11D8-8F52-9148-9DFE-4F2F7560C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1A5AC-677E-5B40-9590-35C16CBA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92A2-BEB9-104F-AE9C-E510D7525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1B33E-6FC5-F244-A97E-FAA3D500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ED16-CC04-F945-B036-C65FB31C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2E4F-DBEB-2449-9BB5-0945DB47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442A-C1A4-284E-8A2C-66A8C134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AFE39-47BC-B94E-A746-F03A317D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1CC0-4C81-DC49-A5C4-AE3CC55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B212-7817-A34F-B20A-55B6CA90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8226-4D99-8447-8B03-C09323A0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9D3C1-3451-AE48-A8F2-B55E44FF5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B6835-4D96-2E41-A296-685F761C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B651E-EE34-7246-AB05-F52C47D1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FCBEC-EE9E-A649-B902-E7D7EE41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F4C0-88D9-5A47-82B3-844F29DC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ACEA-E8E3-574A-9F85-852C9421F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E2A14-A180-CE42-B45A-51781E997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7CB87-71FF-3E4B-942D-3839AA10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50C3A-5ED7-C242-A9CC-C70B298C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5AE21-6B0C-5648-8F8F-229147F9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7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0A41-5D72-3844-AB6C-24BF100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8947D-6725-0141-89E6-D60E1CCC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E0A9D-50A4-0F4C-8482-B7B462FB0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10EC4-A609-C949-B75E-8BF044DD9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4A26B-4C0C-7A44-BD93-C83638348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6763F-D222-F74B-88EA-345F76BB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9057D-F353-8849-A2C3-CD060FA3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8A439-55DC-8545-85F3-C3FD26A1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016B-4D21-5A44-8E7C-1690F8DE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F5A10-9E30-BC42-B67B-33F167AD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CEE1D-73A7-C341-8E1C-616BB8BA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4F252-3C6B-354F-AFB5-44319C34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5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D2A87-3622-AB48-BA86-A6753EF7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7AC0F-9A60-D94A-BEFE-29C3AC64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43508-6396-DB4F-89A9-053B046E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C1D8-837E-424E-870D-EA7194C4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4BEA2-F2DB-8C4B-932A-3487C26C6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7B35-1E11-2C4F-B17F-605C34125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63B6C-2D2B-E04A-A5E3-400CC0D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EF955-407C-6042-8757-4C59728E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DA90-DFFF-7045-A0FC-FAAE5FF1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6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0C81-97CF-7141-ABC2-9351B304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1A76B-B943-8B4F-88D8-77D8FC303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32E19-2745-F74B-8C00-DDEF68CEC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40DF6-BFC9-0F47-ADBE-3F4036C2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645FB-A634-7C45-B30C-583A247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707D9-02AA-C148-88CE-ED167947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3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2D545-F718-564D-A4B4-FA31D747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7B541-9372-EE42-BC22-B9F5893A3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179A8-553F-F043-B36C-BD5ACB86C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00E9-5631-1948-974C-6CA683AB327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22907-9B4F-2948-8AAE-55ADBC185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814C-576D-E34B-B829-901CAEFA5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0DA86-BCEC-3E43-B610-7244C7D4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629FA-E6FF-764A-8BA5-6A018C2F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26" y="0"/>
            <a:ext cx="745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C478E-8D97-5F40-8195-2F51CA59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D2864-6C4D-0347-908B-226092DD356E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48A75-C0DB-E84A-A871-710F7ECB2792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15C35-0833-DF41-A54A-DAF662E88761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173081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9A718-416A-D745-B081-21E3715C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FAA0-BAE5-AD47-9C5B-880A6D5A4686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D473A-93FB-4244-AF17-152A4AE765B3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27C76-7041-7544-99E1-A5FA2861BD22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3791048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96946B-7986-EE4A-BC63-27538A15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6B7D6-D71A-644D-9D8A-FBFBD0D47B92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B75FC-57A9-174A-9FCB-07BCCFE42EB8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099B8-6A82-FC40-8F02-4AF5F32E7272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149752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DC34E-CEF9-194C-8F3D-76AFF06FC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7224A-233E-874F-BFDE-2B41A7161EA5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8B537-8DB8-E841-8E86-E6F24C2F4C5F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C0B7E-0C54-0B4A-8444-5C54FE2E160D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82570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D4885F-CA68-8943-83B5-75F85934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8310B-D9F6-8F41-BF5A-74242A60DADB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348E2-E50E-8947-9E13-1CCEC2971416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46A58-CAE7-DF44-B9F1-A7C0412E0D92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407110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383BC-2DD5-8D40-A066-D37F5AB2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C529B1-D97B-684C-8645-D29AEC0F2757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41012-BF4C-2448-AD2D-88589DC4001E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96238-8FBD-E24D-A3B2-463F3373925F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61530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DCFD6-F5AA-DF43-98DA-AA72E982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2333B-B252-A640-AE7E-1486CA2D1E15}"/>
              </a:ext>
            </a:extLst>
          </p:cNvPr>
          <p:cNvSpPr txBox="1"/>
          <p:nvPr/>
        </p:nvSpPr>
        <p:spPr>
          <a:xfrm>
            <a:off x="7838662" y="5852562"/>
            <a:ext cx="42208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Empirical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Lates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trees, Simulation 1</a:t>
            </a:r>
          </a:p>
          <a:p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 EXT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 0.1, iterating missing data</a:t>
            </a:r>
          </a:p>
        </p:txBody>
      </p:sp>
    </p:spTree>
    <p:extLst>
      <p:ext uri="{BB962C8B-B14F-4D97-AF65-F5344CB8AC3E}">
        <p14:creationId xmlns:p14="http://schemas.microsoft.com/office/powerpoint/2010/main" val="374640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BD0F17-48C4-F74D-B1F3-7C898FA8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228A5-766F-3E4E-B20B-9E83827A409F}"/>
              </a:ext>
            </a:extLst>
          </p:cNvPr>
          <p:cNvSpPr txBox="1"/>
          <p:nvPr/>
        </p:nvSpPr>
        <p:spPr>
          <a:xfrm>
            <a:off x="7991061" y="5623962"/>
            <a:ext cx="38729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Empirical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Lates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trees, Simulation 1</a:t>
            </a:r>
          </a:p>
          <a:p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 EXT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 0, iterating missing data</a:t>
            </a:r>
          </a:p>
        </p:txBody>
      </p:sp>
    </p:spTree>
    <p:extLst>
      <p:ext uri="{BB962C8B-B14F-4D97-AF65-F5344CB8AC3E}">
        <p14:creationId xmlns:p14="http://schemas.microsoft.com/office/powerpoint/2010/main" val="403254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6C0A7-E2C2-E642-BC6F-AD55DBFD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EFF6AD-4AEB-654E-816A-ACBF53CC2626}"/>
              </a:ext>
            </a:extLst>
          </p:cNvPr>
          <p:cNvSpPr txBox="1"/>
          <p:nvPr/>
        </p:nvSpPr>
        <p:spPr>
          <a:xfrm>
            <a:off x="8100391" y="3163542"/>
            <a:ext cx="38729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Empirical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Lates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trees, Simulation 1</a:t>
            </a:r>
          </a:p>
          <a:p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 EXT missing = 0.50, iterating MAF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E9049-27CC-CE41-A33D-478B6A8D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389" b="51208"/>
          <a:stretch/>
        </p:blipFill>
        <p:spPr>
          <a:xfrm>
            <a:off x="11219620" y="3511825"/>
            <a:ext cx="3531705" cy="33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0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A275C-8A81-3F42-A871-ED36BCEC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480BA0-D26C-5844-80B9-6328EEF9382F}"/>
              </a:ext>
            </a:extLst>
          </p:cNvPr>
          <p:cNvSpPr txBox="1"/>
          <p:nvPr/>
        </p:nvSpPr>
        <p:spPr>
          <a:xfrm>
            <a:off x="8100391" y="3163542"/>
            <a:ext cx="38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Empirical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Lates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trees, Simulation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7E249-8C46-4C48-8C52-CB53EADE1C1E}"/>
              </a:ext>
            </a:extLst>
          </p:cNvPr>
          <p:cNvSpPr txBox="1"/>
          <p:nvPr/>
        </p:nvSpPr>
        <p:spPr>
          <a:xfrm>
            <a:off x="1971261" y="1964221"/>
            <a:ext cx="387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EXT, miss = 0,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B8864-8640-7442-A439-D27253869312}"/>
              </a:ext>
            </a:extLst>
          </p:cNvPr>
          <p:cNvSpPr txBox="1"/>
          <p:nvPr/>
        </p:nvSpPr>
        <p:spPr>
          <a:xfrm>
            <a:off x="6205329" y="1964220"/>
            <a:ext cx="387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INT, miss = 0,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F4F7-9933-DB44-AE54-17BE0D2E3A23}"/>
              </a:ext>
            </a:extLst>
          </p:cNvPr>
          <p:cNvSpPr txBox="1"/>
          <p:nvPr/>
        </p:nvSpPr>
        <p:spPr>
          <a:xfrm>
            <a:off x="1971261" y="5436290"/>
            <a:ext cx="387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EXT, miss = 0.5,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33209-C0BB-B149-A725-765B81D82ADB}"/>
              </a:ext>
            </a:extLst>
          </p:cNvPr>
          <p:cNvSpPr txBox="1"/>
          <p:nvPr/>
        </p:nvSpPr>
        <p:spPr>
          <a:xfrm>
            <a:off x="6347792" y="5436290"/>
            <a:ext cx="387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INT, miss = 0.5,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 0.05</a:t>
            </a:r>
          </a:p>
        </p:txBody>
      </p:sp>
    </p:spTree>
    <p:extLst>
      <p:ext uri="{BB962C8B-B14F-4D97-AF65-F5344CB8AC3E}">
        <p14:creationId xmlns:p14="http://schemas.microsoft.com/office/powerpoint/2010/main" val="6112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516E0-1DE5-0D41-B29B-D731006F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7" y="129208"/>
            <a:ext cx="7034696" cy="35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B4D8D-6270-3344-B502-F7301604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" y="1998593"/>
            <a:ext cx="5683528" cy="2841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ECAD5-FCDD-1D44-AF67-9D70B906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38" y="120375"/>
            <a:ext cx="7034696" cy="3517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E6A1FD-DE0A-3D4B-92D0-DC674354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338" y="3340652"/>
            <a:ext cx="7034696" cy="35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9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5430E-912C-4545-B68B-986DFB73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30" y="950015"/>
            <a:ext cx="9915939" cy="49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F284E-10D6-8842-8E79-088209AB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89" y="741190"/>
            <a:ext cx="3931920" cy="6028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57097-B879-424E-A8A9-E1ADC65F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31" y="741190"/>
            <a:ext cx="3931920" cy="6028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BC622-1A88-5A4A-B3D2-BDAB60F9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" y="741190"/>
            <a:ext cx="3931920" cy="6028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F98BA-536F-4D4F-9BE5-75178B8915F0}"/>
              </a:ext>
            </a:extLst>
          </p:cNvPr>
          <p:cNvSpPr txBox="1"/>
          <p:nvPr/>
        </p:nvSpPr>
        <p:spPr>
          <a:xfrm>
            <a:off x="106012" y="48110"/>
            <a:ext cx="77359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Empirical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Lates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trees, 10 replicates of 50-taxa trees</a:t>
            </a:r>
          </a:p>
          <a:p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Effect sizes from </a:t>
            </a:r>
            <a:r>
              <a:rPr lang="en-US" sz="105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brms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Bayesian models</a:t>
            </a:r>
          </a:p>
          <a:p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Param  ~ int +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missing +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int:maf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int:missing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(1|simulation)</a:t>
            </a:r>
          </a:p>
        </p:txBody>
      </p:sp>
    </p:spTree>
    <p:extLst>
      <p:ext uri="{BB962C8B-B14F-4D97-AF65-F5344CB8AC3E}">
        <p14:creationId xmlns:p14="http://schemas.microsoft.com/office/powerpoint/2010/main" val="137436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C78FA-C4EA-F445-B186-214A51C4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00A6DE-825E-E144-B43A-9BE054E43946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3FAE0-DF4F-F54C-AE20-F1584A2CBDD4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758CE-2634-8C4D-BF46-D20866983148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9021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F2E92-EDF5-9242-A31B-5C180E0D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C0AB8-92DB-F24D-8D00-6F228A38FE90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CA106-1DAF-4443-8059-EAF43D1DE575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A0353-C33B-2742-8CA1-E9C58D381EAD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38283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0D769-AF76-8548-B843-5B71640A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BE476-D7DA-A547-B9E2-600D163B8327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E4178-5CB4-B946-A020-248066C7DF04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AC98D-8F0B-D843-8BA3-C5E0DFB4B884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331853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4CACD-3498-E946-8FE8-CF9F89EF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D68F4-4E63-054C-BEBC-9725A3ECABD1}"/>
              </a:ext>
            </a:extLst>
          </p:cNvPr>
          <p:cNvSpPr txBox="1"/>
          <p:nvPr/>
        </p:nvSpPr>
        <p:spPr>
          <a:xfrm>
            <a:off x="9631017" y="1311965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D84C-5B9C-F842-8DA2-77DB9F5DF6E0}"/>
              </a:ext>
            </a:extLst>
          </p:cNvPr>
          <p:cNvSpPr txBox="1"/>
          <p:nvPr/>
        </p:nvSpPr>
        <p:spPr>
          <a:xfrm>
            <a:off x="9631017" y="3040751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81D95-1238-F843-B4EB-3BF826EDA95D}"/>
              </a:ext>
            </a:extLst>
          </p:cNvPr>
          <p:cNvSpPr txBox="1"/>
          <p:nvPr/>
        </p:nvSpPr>
        <p:spPr>
          <a:xfrm>
            <a:off x="9631017" y="3790122"/>
            <a:ext cx="124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124596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152</Words>
  <Application>Microsoft Macintosh PowerPoint</Application>
  <PresentationFormat>Widescreen</PresentationFormat>
  <Paragraphs>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Rick</dc:creator>
  <cp:lastModifiedBy>Jessica Rick</cp:lastModifiedBy>
  <cp:revision>1</cp:revision>
  <dcterms:created xsi:type="dcterms:W3CDTF">2021-08-26T07:32:26Z</dcterms:created>
  <dcterms:modified xsi:type="dcterms:W3CDTF">2021-08-27T14:38:15Z</dcterms:modified>
</cp:coreProperties>
</file>